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14"/>
  </p:notesMasterIdLst>
  <p:handoutMasterIdLst>
    <p:handoutMasterId r:id="rId15"/>
  </p:handoutMasterIdLst>
  <p:sldIdLst>
    <p:sldId id="967" r:id="rId2"/>
    <p:sldId id="979" r:id="rId3"/>
    <p:sldId id="972" r:id="rId4"/>
    <p:sldId id="970" r:id="rId5"/>
    <p:sldId id="971" r:id="rId6"/>
    <p:sldId id="973" r:id="rId7"/>
    <p:sldId id="976" r:id="rId8"/>
    <p:sldId id="969" r:id="rId9"/>
    <p:sldId id="978" r:id="rId10"/>
    <p:sldId id="980" r:id="rId11"/>
    <p:sldId id="974" r:id="rId12"/>
    <p:sldId id="981" r:id="rId13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16"/>
      <p:bold r:id="rId17"/>
    </p:embeddedFont>
    <p:embeddedFont>
      <p:font typeface="HY견고딕" panose="02030600000101010101" pitchFamily="18" charset="-127"/>
      <p:regular r:id="rId18"/>
    </p:embeddedFont>
    <p:embeddedFont>
      <p:font typeface="HY헤드라인M" panose="02030600000101010101" pitchFamily="18" charset="-127"/>
      <p:regular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79"/>
            <p14:sldId id="972"/>
            <p14:sldId id="970"/>
            <p14:sldId id="971"/>
            <p14:sldId id="973"/>
            <p14:sldId id="976"/>
            <p14:sldId id="969"/>
            <p14:sldId id="978"/>
            <p14:sldId id="980"/>
            <p14:sldId id="974"/>
            <p14:sldId id="9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0" autoAdjust="0"/>
    <p:restoredTop sz="95944" autoAdjust="0"/>
  </p:normalViewPr>
  <p:slideViewPr>
    <p:cSldViewPr snapToGrid="0">
      <p:cViewPr varScale="1">
        <p:scale>
          <a:sx n="162" d="100"/>
          <a:sy n="162" d="100"/>
        </p:scale>
        <p:origin x="1662" y="144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36537" y="1335237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Python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내부구조 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2024.03.21</a:t>
            </a: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3E5FB-0C8E-E6F0-BE5A-EE299D2F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등록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933C9-7199-EBCE-F852-662676C0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ko-KR" sz="1400" dirty="0"/>
          </a:p>
          <a:p>
            <a:pPr lvl="1"/>
            <a:r>
              <a:rPr lang="en-US" altLang="ko-KR" sz="1400"/>
              <a:t>pip3 install .</a:t>
            </a:r>
          </a:p>
          <a:p>
            <a:pPr marL="457200" lvl="1" indent="0">
              <a:buNone/>
            </a:pPr>
            <a:endParaRPr lang="en-US" altLang="ko-KR" sz="1400"/>
          </a:p>
          <a:p>
            <a:pPr lvl="2"/>
            <a:r>
              <a:rPr lang="ko-KR" altLang="en-US"/>
              <a:t>앞에 작성한 </a:t>
            </a:r>
            <a:r>
              <a:rPr lang="en-US" altLang="ko-KR"/>
              <a:t>setup.py </a:t>
            </a:r>
            <a:r>
              <a:rPr lang="ko-KR" altLang="en-US"/>
              <a:t>의 정보로 </a:t>
            </a:r>
            <a:r>
              <a:rPr lang="en-US" altLang="ko-KR"/>
              <a:t> Package</a:t>
            </a:r>
            <a:r>
              <a:rPr lang="ko-KR" altLang="en-US"/>
              <a:t> 등록</a:t>
            </a:r>
            <a:endParaRPr lang="en-US" altLang="ko-KR"/>
          </a:p>
          <a:p>
            <a:pPr lvl="2"/>
            <a:endParaRPr lang="en-US" altLang="ko-KR" dirty="0"/>
          </a:p>
          <a:p>
            <a:pPr lvl="1"/>
            <a:r>
              <a:rPr lang="en-US" altLang="ko-KR" sz="1400" dirty="0"/>
              <a:t>pip3 list</a:t>
            </a:r>
          </a:p>
          <a:p>
            <a:pPr lvl="2"/>
            <a:r>
              <a:rPr lang="en-US" altLang="ko-KR"/>
              <a:t>test-package</a:t>
            </a:r>
            <a:r>
              <a:rPr lang="ko-KR" altLang="en-US"/>
              <a:t>확인</a:t>
            </a:r>
            <a:endParaRPr lang="en-US" altLang="ko-KR" dirty="0"/>
          </a:p>
          <a:p>
            <a:pPr lvl="1"/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0D33E8-9B85-B960-D37F-CDB122B1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936" y="2373981"/>
            <a:ext cx="2788513" cy="41376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EE0DF0-6B94-DBCF-6064-BE02AF30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906277"/>
            <a:ext cx="28956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1189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B7269-E1B2-010B-E9F6-ED43442D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wheel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6D652-7F2F-96D8-8FA6-5973ED863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73356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wheel 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wheel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패키지를 손쉽게 설치하고 배포하기위한 형식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형식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 이름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&gt;-&lt;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version &gt;-&lt;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파이썬 버전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&gt;-&lt;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플랫폼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&gt;.whl</a:t>
            </a: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test_package-1.0-py3-none-any.whl</a:t>
            </a: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 이름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:mypackage_pack7</a:t>
            </a: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version : 1.0 (setup.py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에 설정한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version)</a:t>
            </a: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버전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</a:p>
          <a:p>
            <a:pPr lvl="4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py3 : Python 3.0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부터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 3.9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까지의 모든 버전에서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none 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특정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버전이 없다는 것을 의미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플랫폼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any 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어떤 특정한 플랫폼에 종속되지않음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win_amd64”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또는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“linux_x86_64”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 같은 값을 가질 수 있음</a:t>
            </a:r>
            <a:endParaRPr lang="en-US" altLang="ko-KR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python3 setup.py sdist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source distribution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dist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디렉토리에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tar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.gz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 형식으로 소스 배포 파일을 생성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python3 setup.py bdist_wheel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binary distribution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dist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디렉토리에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whl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 형식의 바이너리 배포 파일을 생성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pip3 install mypackage_pack7-1.0-py3-none-any.whl</a:t>
            </a:r>
          </a:p>
          <a:p>
            <a:pPr marL="1828800" lvl="4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egg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패키지의 배포와 설치를 위한 파일 형식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egg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setuptools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사용하여 생성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egg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파일은 예전에 널리 사용되었지만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최근에는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whl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파일이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더욱 표준화되고 널리 사용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BD5A9-3E21-5712-EE54-27E9E421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47" y="4061982"/>
            <a:ext cx="3184361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60114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20D63-C459-29CF-C5AD-27124DE22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489FFC-4A3F-A57D-A74C-E12D5A62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41" y="1024305"/>
            <a:ext cx="3426708" cy="56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5993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B9DFD-8D72-C069-754D-AD8C576E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4FA0E-65B5-082F-7B5D-4A1E48FFA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1705"/>
            <a:ext cx="8229600" cy="5274440"/>
          </a:xfrm>
        </p:spPr>
        <p:txBody>
          <a:bodyPr/>
          <a:lstStyle/>
          <a:p>
            <a:r>
              <a:rPr lang="en-US" altLang="ko-KR" sz="1200" dirty="0"/>
              <a:t>CPyhon</a:t>
            </a:r>
          </a:p>
          <a:p>
            <a:endParaRPr lang="en-US" altLang="ko-KR" sz="1200" dirty="0"/>
          </a:p>
          <a:p>
            <a:pPr lvl="1"/>
            <a:r>
              <a:rPr lang="en-US" altLang="ko-KR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CPython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코드를 실행하는 인터프리터 역할</a:t>
            </a:r>
            <a:endParaRPr lang="en-US" altLang="ko-KR" sz="1200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solidFill>
                <a:srgbClr val="0D0D0D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200" dirty="0">
                <a:solidFill>
                  <a:srgbClr val="0D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Cpython</a:t>
            </a:r>
            <a:r>
              <a:rPr lang="ko-KR" altLang="en-US" sz="1200" dirty="0">
                <a:solidFill>
                  <a:srgbClr val="0D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 sz="1200" dirty="0">
                <a:solidFill>
                  <a:srgbClr val="0D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200" dirty="0">
                <a:solidFill>
                  <a:srgbClr val="0D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언어로 작성된</a:t>
            </a:r>
            <a:r>
              <a:rPr lang="en-US" altLang="ko-KR" sz="1200" dirty="0">
                <a:solidFill>
                  <a:srgbClr val="0D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Python</a:t>
            </a:r>
            <a:r>
              <a:rPr lang="ko-KR" altLang="en-US" sz="1200" dirty="0">
                <a:solidFill>
                  <a:srgbClr val="0D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 표준 구현체중 하나</a:t>
            </a:r>
            <a:endParaRPr lang="en-US" altLang="ko-KR" sz="1200" dirty="0">
              <a:solidFill>
                <a:srgbClr val="0D0D0D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dirty="0">
              <a:solidFill>
                <a:srgbClr val="0D0D0D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코드는 </a:t>
            </a:r>
            <a:r>
              <a:rPr lang="ko-KR" altLang="en-US" sz="1200" b="0" i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보통 </a:t>
            </a:r>
            <a:r>
              <a:rPr lang="en-US" altLang="ko-KR" sz="1200" b="0" i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py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파일로 작성</a:t>
            </a:r>
            <a:endParaRPr lang="en-US" altLang="ko-KR" sz="1200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sz="1200" dirty="0">
              <a:solidFill>
                <a:srgbClr val="0D0D0D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200">
                <a:solidFill>
                  <a:srgbClr val="0D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파일들은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CPython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인터프리터에 의해 실행</a:t>
            </a:r>
            <a:endParaRPr lang="en-US" altLang="ko-KR" sz="1200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200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코드를 실행하려면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CPython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인터프리터가 필요</a:t>
            </a:r>
            <a:endParaRPr lang="en-US" altLang="ko-KR" sz="1200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B03760-4BE7-13BD-82D9-268DA21C3F34}"/>
              </a:ext>
            </a:extLst>
          </p:cNvPr>
          <p:cNvGrpSpPr/>
          <p:nvPr/>
        </p:nvGrpSpPr>
        <p:grpSpPr>
          <a:xfrm>
            <a:off x="1525516" y="3618601"/>
            <a:ext cx="4778479" cy="2858467"/>
            <a:chOff x="1581027" y="2935008"/>
            <a:chExt cx="4778479" cy="2858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62DD98-CCBA-DE3A-19B7-FB789FEA6929}"/>
                </a:ext>
              </a:extLst>
            </p:cNvPr>
            <p:cNvSpPr txBox="1"/>
            <p:nvPr/>
          </p:nvSpPr>
          <p:spPr>
            <a:xfrm>
              <a:off x="3135504" y="2935008"/>
              <a:ext cx="1209367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Source </a:t>
              </a:r>
              <a:r>
                <a:rPr lang="en-US" altLang="ko-KR" sz="1050"/>
                <a:t>code (.py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61CF45-DA2C-F6C2-B1B7-6D81C1C1AB9B}"/>
                </a:ext>
              </a:extLst>
            </p:cNvPr>
            <p:cNvSpPr txBox="1"/>
            <p:nvPr/>
          </p:nvSpPr>
          <p:spPr>
            <a:xfrm>
              <a:off x="3085362" y="3512239"/>
              <a:ext cx="1309657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Compiler</a:t>
              </a:r>
              <a:endParaRPr lang="ko-KR" altLang="en-US" sz="10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2FE043-7CB1-BE91-ADDE-903FB6139CF0}"/>
                </a:ext>
              </a:extLst>
            </p:cNvPr>
            <p:cNvSpPr txBox="1"/>
            <p:nvPr/>
          </p:nvSpPr>
          <p:spPr>
            <a:xfrm>
              <a:off x="3085362" y="4156227"/>
              <a:ext cx="1309657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Byte code</a:t>
              </a:r>
              <a:endParaRPr lang="ko-KR" altLang="en-US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2CA85A-DB5D-9167-900A-C81DBE5D68E3}"/>
                </a:ext>
              </a:extLst>
            </p:cNvPr>
            <p:cNvSpPr txBox="1"/>
            <p:nvPr/>
          </p:nvSpPr>
          <p:spPr>
            <a:xfrm>
              <a:off x="5150139" y="4135417"/>
              <a:ext cx="1209367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Byte code (.pyc)</a:t>
              </a:r>
              <a:endParaRPr lang="ko-KR" alt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7383FC-9E48-F4E3-C7AE-41CC75EDDA01}"/>
                </a:ext>
              </a:extLst>
            </p:cNvPr>
            <p:cNvSpPr txBox="1"/>
            <p:nvPr/>
          </p:nvSpPr>
          <p:spPr>
            <a:xfrm>
              <a:off x="3282984" y="4811916"/>
              <a:ext cx="914402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CPython VM</a:t>
              </a:r>
              <a:endParaRPr lang="ko-KR" altLang="en-US" sz="1050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0955568-1510-6554-0D5A-D4D8C5F99C73}"/>
                </a:ext>
              </a:extLst>
            </p:cNvPr>
            <p:cNvSpPr/>
            <p:nvPr/>
          </p:nvSpPr>
          <p:spPr>
            <a:xfrm>
              <a:off x="1581027" y="3360038"/>
              <a:ext cx="3113381" cy="18195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DFA5033-88DC-95C2-31B8-BFD03341214F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3740188" y="3188924"/>
              <a:ext cx="3" cy="3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790634B-57A9-D837-B088-F241756D3CD2}"/>
                </a:ext>
              </a:extLst>
            </p:cNvPr>
            <p:cNvCxnSpPr/>
            <p:nvPr/>
          </p:nvCxnSpPr>
          <p:spPr>
            <a:xfrm>
              <a:off x="3740185" y="3813667"/>
              <a:ext cx="3" cy="3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66E7415-30A7-0318-7529-1A87799D4CE2}"/>
                </a:ext>
              </a:extLst>
            </p:cNvPr>
            <p:cNvCxnSpPr/>
            <p:nvPr/>
          </p:nvCxnSpPr>
          <p:spPr>
            <a:xfrm>
              <a:off x="3742396" y="4439905"/>
              <a:ext cx="3" cy="3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59BF52C-C3CC-EFA6-635B-DE8A5077A65E}"/>
                </a:ext>
              </a:extLst>
            </p:cNvPr>
            <p:cNvCxnSpPr/>
            <p:nvPr/>
          </p:nvCxnSpPr>
          <p:spPr>
            <a:xfrm>
              <a:off x="3746078" y="5114528"/>
              <a:ext cx="3" cy="3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AE2F45-87DA-EEBC-A266-8DD5EE105E9D}"/>
                </a:ext>
              </a:extLst>
            </p:cNvPr>
            <p:cNvSpPr txBox="1"/>
            <p:nvPr/>
          </p:nvSpPr>
          <p:spPr>
            <a:xfrm>
              <a:off x="1671732" y="3535322"/>
              <a:ext cx="957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Cpython</a:t>
              </a:r>
            </a:p>
            <a:p>
              <a:r>
                <a:rPr lang="en-US" altLang="ko-KR" sz="1200" dirty="0"/>
                <a:t>Interpreter</a:t>
              </a:r>
              <a:endParaRPr lang="ko-KR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0E0A3-2E74-B557-119F-18518D972095}"/>
                </a:ext>
              </a:extLst>
            </p:cNvPr>
            <p:cNvSpPr txBox="1"/>
            <p:nvPr/>
          </p:nvSpPr>
          <p:spPr>
            <a:xfrm>
              <a:off x="3282984" y="5539559"/>
              <a:ext cx="914402" cy="2539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실행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8B68C35-5101-9F94-8BA1-C66121F61B03}"/>
                </a:ext>
              </a:extLst>
            </p:cNvPr>
            <p:cNvCxnSpPr>
              <a:cxnSpLocks/>
            </p:cNvCxnSpPr>
            <p:nvPr/>
          </p:nvCxnSpPr>
          <p:spPr>
            <a:xfrm>
              <a:off x="4466543" y="4283185"/>
              <a:ext cx="5420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9307180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A5C77-6BF5-A1CF-D4E5-204C619A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compile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1482C-9CA5-9CEC-1EF8-093AF6D1A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pyc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compiled python script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약어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pyc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파일은 파이썬 코드의 컴파일 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byte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코드를 담고 있는 파일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인터프리터를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인터프리터는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파일을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실행하기위해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byte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코드로 변환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byte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코드는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pyc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파일에 저장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파이썬 스크립트가 수정되지 않았다면 이전에 만들어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pyc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파일을 실행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같은 소스 파일을 반복 실행할 때마다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byte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코드를 다시 생성하지 않음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이미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생성된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pyc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파일을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사용하여 실행 속도를 향상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pyc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파일을 직접 생성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관리할 필요는 없음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인터프리터가 자동으로 생성하고 관리함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스크립트와 동일한 경로에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__pycache__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디렉터리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pyc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파일이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저장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5120569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B8FFC-E7BA-6E45-3CED-AE8F71E0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Package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7B996-A8B3-DAF9-0E79-4AB66023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Package</a:t>
            </a:r>
          </a:p>
          <a:p>
            <a:pPr lvl="1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Python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모듈의 그룹화하여 관리함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모듈은 특정 기능이나 클래스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 등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패키지 디렉토리에는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__init__.py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파일 존재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__init__.py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파일은 해당 디렉토리를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패키지로 식별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패키지의 대부분 빌드 설정을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setup.py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파일에서 설정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package path</a:t>
            </a:r>
          </a:p>
          <a:p>
            <a:pPr marL="914400" lvl="2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 algn="r">
              <a:buNone/>
            </a:pPr>
            <a:endParaRPr lang="en-US" altLang="ko-KR" dirty="0"/>
          </a:p>
          <a:p>
            <a:pPr marL="914400" lvl="2" indent="0" algn="r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C5287D-3D8C-EE24-4B05-72371AF3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82" y="4268841"/>
            <a:ext cx="2071103" cy="18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7155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ED03C-DC8A-14AC-7DB7-F3750578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setup.py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D060B-17E9-D350-5EB8-F305264B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setup.py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from setuptools import setup  </a:t>
            </a: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setup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setuptools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에서 제공하는 함수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setup.py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root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디렉토리에 존재하는 파일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패키지의 대부분 빌드 설정을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setup.py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파일에서 설정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setup()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함수를 통해서 해당 현재 패키지 정보들을 담고있는 파일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 이름이나 버전 등 패키지 관련 정보들을 세팅할 수 있음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 빌드 및 배포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소스와 바이너리 배포를 위한 패키지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예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egg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whl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생성할 수 있음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 설치 시 필요한 종속성을 자동으로 설치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패키지가 다른 패키지에 의존하고 있는 경우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해당 종속성 패키지도 자동으로 설치되는 것을 의미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723445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8E6D4-4A76-DE95-EB67-037F7B31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</a:t>
            </a:r>
            <a:r>
              <a:rPr lang="ko-KR" altLang="en-US" dirty="0"/>
              <a:t>옵션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A00BB92-DB14-E151-D151-393452F45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921247"/>
              </p:ext>
            </p:extLst>
          </p:nvPr>
        </p:nvGraphicFramePr>
        <p:xfrm>
          <a:off x="1739610" y="974254"/>
          <a:ext cx="5664779" cy="538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468">
                  <a:extLst>
                    <a:ext uri="{9D8B030D-6E8A-4147-A177-3AD203B41FA5}">
                      <a16:colId xmlns:a16="http://schemas.microsoft.com/office/drawing/2014/main" val="4237202358"/>
                    </a:ext>
                  </a:extLst>
                </a:gridCol>
                <a:gridCol w="4464311">
                  <a:extLst>
                    <a:ext uri="{9D8B030D-6E8A-4147-A177-3AD203B41FA5}">
                      <a16:colId xmlns:a16="http://schemas.microsoft.com/office/drawing/2014/main" val="3151357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옵션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67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패키지를 </a:t>
                      </a:r>
                      <a:r>
                        <a:rPr lang="ko-KR" altLang="en-US" sz="10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참조하는 이름 </a:t>
                      </a:r>
                      <a:r>
                        <a:rPr lang="en-US" altLang="ko-KR" sz="10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//</a:t>
                      </a:r>
                      <a:r>
                        <a:rPr lang="ko-KR" altLang="en-US" sz="10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폴더명과 일치해야된다</a:t>
                      </a:r>
                      <a:r>
                        <a:rPr lang="en-US" altLang="ko-KR" sz="10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88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version 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패키지의 버전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07676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packages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여러 모듈로 구성된 패키지를 정의</a:t>
                      </a:r>
                      <a:endParaRPr lang="en-US" altLang="ko-KR" sz="10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l" fontAlgn="t"/>
                      <a:endParaRPr lang="en-US" altLang="ko-KR" sz="10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l" fontAlgn="t"/>
                      <a:r>
                        <a:rPr lang="en-US" altLang="ko-KR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 디렉토리에는 </a:t>
                      </a:r>
                      <a:r>
                        <a:rPr lang="en-US" altLang="ko-KR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__init__.py </a:t>
                      </a:r>
                      <a:r>
                        <a:rPr lang="ko-KR" altLang="en-US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파일존재</a:t>
                      </a:r>
                      <a:r>
                        <a:rPr lang="en-US" altLang="ko-KR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  <a:p>
                      <a:pPr algn="l" fontAlgn="t"/>
                      <a:endParaRPr lang="en-US" altLang="ko-KR" sz="10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l" fontAlgn="t"/>
                      <a:r>
                        <a:rPr lang="en-US" altLang="ko-KR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파일은 해당 디렉토리를 </a:t>
                      </a:r>
                      <a:r>
                        <a:rPr lang="en-US" altLang="ko-KR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패키지로서 식별</a:t>
                      </a:r>
                      <a:r>
                        <a:rPr lang="en-US" altLang="ko-KR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  <a:p>
                      <a:pPr algn="l" fontAlgn="t"/>
                      <a:endParaRPr lang="en-US" altLang="ko-KR" sz="10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4734829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packages=find_packages()</a:t>
                      </a:r>
                    </a:p>
                    <a:p>
                      <a:pPr algn="l" fontAlgn="t"/>
                      <a:endParaRPr lang="en-US" altLang="ko-KR" sz="10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l" fontAlgn="t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package </a:t>
                      </a:r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디렉토리 아래에 있는 모든 패키지들을 포함</a:t>
                      </a:r>
                      <a:endParaRPr lang="en-US" altLang="ko-KR" sz="10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l" fontAlgn="t"/>
                      <a:r>
                        <a:rPr lang="en-US" altLang="ko-KR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#from setuptools import find_packages</a:t>
                      </a:r>
                    </a:p>
                    <a:p>
                      <a:pPr algn="l" fontAlgn="t"/>
                      <a:endParaRPr lang="ko-KR" altLang="en-US" sz="10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7612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py_modules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 모듈을 지정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09853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python_requires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패키지가 원하는 </a:t>
                      </a:r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버전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31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install_requires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패키지가 의존하는 다른 패키지의 버전을 지정하는 데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31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entry_points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값을 지정하면 </a:t>
                      </a:r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Command line </a:t>
                      </a:r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명령어를 만듬</a:t>
                      </a:r>
                      <a:endParaRPr lang="en-US" altLang="ko-KR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entry_points={‘console_scripts’:[</a:t>
                      </a:r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명령어</a:t>
                      </a:r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 모듈</a:t>
                      </a:r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</a:t>
                      </a:r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’]}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07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author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 작성자의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350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description</a:t>
                      </a:r>
                      <a:endParaRPr lang="ko-KR" altLang="en-US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 설명</a:t>
                      </a:r>
                      <a:endParaRPr lang="en-US" altLang="ko-KR" sz="10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072508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8D741-D449-3FEF-7B5B-60BB1F14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setup.py </a:t>
            </a:r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9EF98-D7EA-F3F6-95FF-B6A38006C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56BFCE-3C57-E069-1756-4F88346A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29" y="1659194"/>
            <a:ext cx="6542139" cy="30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75226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86631-12EF-5884-C68B-7B9344FA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__init__.py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72F504-9D5A-648D-CFC6-C11549781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__init__.py</a:t>
            </a: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__init__.py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파일은 위치해 있는 </a:t>
            </a:r>
            <a:r>
              <a:rPr lang="ko-KR" altLang="en-US" sz="1400">
                <a:latin typeface="D2Coding" panose="020B0609020101020101" pitchFamily="49" charset="-127"/>
                <a:ea typeface="D2Coding" panose="020B0609020101020101" pitchFamily="49" charset="-127"/>
              </a:rPr>
              <a:t>디렉토리가 패키지로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지정하는 역할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__init__.py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파일이 없는 디렉토리는 패키지로 간주되지 않음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4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패키지의 모듈들을 간편하게 가져와 사용할 수 있음</a:t>
            </a:r>
            <a:endParaRPr lang="en-US" altLang="ko-KR" sz="1400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sz="1400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400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패키지를 초기화하기 위한 </a:t>
            </a:r>
            <a:r>
              <a:rPr lang="ko-KR" altLang="en-US" sz="1400" b="0" i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코드가 포함</a:t>
            </a:r>
            <a:endParaRPr lang="en-US" altLang="ko-KR" sz="1400" dirty="0">
              <a:solidFill>
                <a:srgbClr val="0D0D0D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“ . 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을 붙이는 이유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다른 곳에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mod1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 존재할 수 있으니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382078-E42C-C541-A344-F28C04D8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58" y="4755495"/>
            <a:ext cx="5347936" cy="12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6466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EFCC2-193E-A534-C92D-FA1AA3DF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Package </a:t>
            </a:r>
            <a:r>
              <a:rPr lang="ko-KR" altLang="en-US"/>
              <a:t>실행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8267E9-6B88-F1FA-BE1E-D8CC5F8E3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5302"/>
            <a:ext cx="8229600" cy="5274440"/>
          </a:xfrm>
        </p:spPr>
        <p:txBody>
          <a:bodyPr/>
          <a:lstStyle/>
          <a:p>
            <a:r>
              <a:rPr lang="en-US" altLang="ko-KR" sz="1400" dirty="0"/>
              <a:t>Package</a:t>
            </a:r>
            <a:r>
              <a:rPr lang="ko-KR" altLang="en-US" sz="1400" dirty="0"/>
              <a:t> 모듈 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/>
              <a:t>Package </a:t>
            </a:r>
            <a:r>
              <a:rPr lang="ko-KR" altLang="en-US" sz="1400"/>
              <a:t>실행 </a:t>
            </a:r>
            <a:endParaRPr lang="en-US" altLang="ko-KR" sz="1400" dirty="0"/>
          </a:p>
          <a:p>
            <a:pPr lvl="1"/>
            <a:r>
              <a:rPr lang="en-US" altLang="ko-KR" sz="1200"/>
              <a:t>python main.py</a:t>
            </a:r>
            <a:endParaRPr lang="en-US" altLang="ko-KR" sz="1200" dirty="0"/>
          </a:p>
          <a:p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lvl="1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D7A7A3-9948-B32A-B216-C65BF22A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51" y="2433232"/>
            <a:ext cx="3712954" cy="10998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2C20DDB-EA04-3303-6FB0-4AA46D8A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23" y="2433232"/>
            <a:ext cx="3712956" cy="10998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8AF042-76E5-3B36-C20E-1741C007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815" y="1071390"/>
            <a:ext cx="1363181" cy="12484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FD832-929E-97AF-5A96-3060CEF20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01" y="4387177"/>
            <a:ext cx="3606104" cy="15263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1EFB95-5848-48B4-2DC6-10CF5C51E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692" y="4387177"/>
            <a:ext cx="1943899" cy="14877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312E67-7B23-DC0A-13B4-1E0087DFF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101" y="5959609"/>
            <a:ext cx="3941722" cy="8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49767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13400</TotalTime>
  <Words>660</Words>
  <Application>Microsoft Office PowerPoint</Application>
  <PresentationFormat>화면 슬라이드 쇼(4:3)</PresentationFormat>
  <Paragraphs>202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맑은 고딕</vt:lpstr>
      <vt:lpstr>굴림</vt:lpstr>
      <vt:lpstr>D2Coding</vt:lpstr>
      <vt:lpstr>Times New Roman</vt:lpstr>
      <vt:lpstr>Wingdings</vt:lpstr>
      <vt:lpstr>HY헤드라인M</vt:lpstr>
      <vt:lpstr>HY견고딕</vt:lpstr>
      <vt:lpstr>Arial</vt:lpstr>
      <vt:lpstr>Tahoma</vt:lpstr>
      <vt:lpstr>ETRI 경영목표안(역대기관장 간담회)</vt:lpstr>
      <vt:lpstr>PowerPoint 프레젠테이션</vt:lpstr>
      <vt:lpstr>CPython</vt:lpstr>
      <vt:lpstr>python compile</vt:lpstr>
      <vt:lpstr>Package</vt:lpstr>
      <vt:lpstr>setup.py</vt:lpstr>
      <vt:lpstr>setup 옵션</vt:lpstr>
      <vt:lpstr>setup.py 예제</vt:lpstr>
      <vt:lpstr>__init__.py</vt:lpstr>
      <vt:lpstr>Package 실행 </vt:lpstr>
      <vt:lpstr>Package 등록</vt:lpstr>
      <vt:lpstr>wheel </vt:lpstr>
      <vt:lpstr>Package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97</cp:revision>
  <cp:lastPrinted>2019-12-16T01:40:03Z</cp:lastPrinted>
  <dcterms:created xsi:type="dcterms:W3CDTF">2023-02-07T01:39:00Z</dcterms:created>
  <dcterms:modified xsi:type="dcterms:W3CDTF">2024-03-21T07:48:47Z</dcterms:modified>
</cp:coreProperties>
</file>